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68" r:id="rId8"/>
    <p:sldId id="274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</a:t>
          </a:r>
          <a:r>
            <a:rPr lang="zh-TW" altLang="en-US" b="1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A55B554F-009F-4F72-90B7-9D89A6DA2A5A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程式撰寫</a:t>
          </a:r>
          <a:r>
            <a:rPr lang="en-US" b="1"/>
            <a:t> 、</a:t>
          </a:r>
          <a:r>
            <a:rPr lang="zh-TW" b="1"/>
            <a:t>資料維護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2B63943B-7E76-4644-AC68-EED0A710687F}" type="parTrans" cxnId="{39E9127F-A8CB-4035-87D6-DB0E713822FE}">
      <dgm:prSet/>
      <dgm:spPr/>
      <dgm:t>
        <a:bodyPr/>
        <a:lstStyle/>
        <a:p>
          <a:endParaRPr lang="en-US"/>
        </a:p>
      </dgm:t>
    </dgm:pt>
    <dgm:pt modelId="{F907DBD2-C3AD-4AFD-820A-C9B65ED3567A}" type="sibTrans" cxnId="{39E9127F-A8CB-4035-87D6-DB0E713822FE}">
      <dgm:prSet/>
      <dgm:spPr/>
      <dgm:t>
        <a:bodyPr/>
        <a:lstStyle/>
        <a:p>
          <a:endParaRPr lang="en-US"/>
        </a:p>
      </dgm:t>
    </dgm:pt>
    <dgm:pt modelId="{B904B7FB-5B7F-4B02-A68B-D19B38410C92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資料蒐集</a:t>
          </a:r>
          <a:r>
            <a:rPr lang="en-US" b="1"/>
            <a:t>、 </a:t>
          </a:r>
          <a:r>
            <a:rPr lang="zh-TW" b="1"/>
            <a:t>資料庫建構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38B7CDA9-F294-48CE-BCD7-42ABFA947BC8}" type="parTrans" cxnId="{2AC58DF1-DB4A-4EC8-A82D-C40318ACF331}">
      <dgm:prSet/>
      <dgm:spPr/>
      <dgm:t>
        <a:bodyPr/>
        <a:lstStyle/>
        <a:p>
          <a:endParaRPr lang="en-US"/>
        </a:p>
      </dgm:t>
    </dgm:pt>
    <dgm:pt modelId="{799C6B6D-AFAA-44DF-9AE5-629AADC54938}" type="sibTrans" cxnId="{2AC58DF1-DB4A-4EC8-A82D-C40318ACF331}">
      <dgm:prSet/>
      <dgm:spPr/>
      <dgm:t>
        <a:bodyPr/>
        <a:lstStyle/>
        <a:p>
          <a:endParaRPr lang="en-US"/>
        </a:p>
      </dgm:t>
    </dgm:pt>
    <dgm:pt modelId="{62DA3154-EC96-4BC4-BE75-C3C6F4D8AFBB}">
      <dgm:prSet/>
      <dgm:spPr/>
      <dgm:t>
        <a:bodyPr/>
        <a:lstStyle/>
        <a:p>
          <a:r>
            <a:rPr lang="zh-TW" b="1"/>
            <a:t>林琬盈</a:t>
          </a:r>
          <a:r>
            <a:rPr lang="en-US" b="1"/>
            <a:t>:</a:t>
          </a:r>
          <a:r>
            <a:rPr lang="zh-TW" b="1"/>
            <a:t>地圖建構</a:t>
          </a:r>
          <a:r>
            <a:rPr lang="en-US" b="1"/>
            <a:t>、UI</a:t>
          </a:r>
          <a:r>
            <a:rPr lang="zh-TW" b="1"/>
            <a:t>設計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0D7BA8CA-F3FF-488E-8FB2-E43FB2CC8C82}" type="parTrans" cxnId="{C273EC00-00C7-4C56-8162-F566DF88F5F5}">
      <dgm:prSet/>
      <dgm:spPr/>
      <dgm:t>
        <a:bodyPr/>
        <a:lstStyle/>
        <a:p>
          <a:endParaRPr lang="en-US"/>
        </a:p>
      </dgm:t>
    </dgm:pt>
    <dgm:pt modelId="{F1978E53-3127-4A0A-BFAB-E273EDE22F2B}" type="sibTrans" cxnId="{C273EC00-00C7-4C56-8162-F566DF88F5F5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</a:t>
          </a:r>
          <a:r>
            <a:rPr lang="en-US" altLang="zh-TW" b="1"/>
            <a:t>PPT</a:t>
          </a:r>
          <a:r>
            <a:rPr lang="zh-TW" altLang="en-US" b="1"/>
            <a:t>製作</a:t>
          </a:r>
          <a:r>
            <a:rPr lang="en-US" b="1"/>
            <a:t>、</a:t>
          </a:r>
          <a:r>
            <a:rPr lang="zh-TW" altLang="en-US" b="1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73EC00-00C7-4C56-8162-F566DF88F5F5}" srcId="{50371CB9-2674-4A5C-AC27-34B7B0FD7E55}" destId="{62DA3154-EC96-4BC4-BE75-C3C6F4D8AFBB}" srcOrd="2" destOrd="0" parTransId="{0D7BA8CA-F3FF-488E-8FB2-E43FB2CC8C82}" sibTransId="{F1978E53-3127-4A0A-BFAB-E273EDE22F2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8B15B91D-2322-430B-8E4B-F820959C4F97}" type="presOf" srcId="{62DA3154-EC96-4BC4-BE75-C3C6F4D8AFBB}" destId="{3DAFCA63-4486-4462-9DD7-C3D7509A912C}" srcOrd="0" destOrd="2" presId="urn:microsoft.com/office/officeart/2005/8/layout/list1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39E9127F-A8CB-4035-87D6-DB0E713822FE}" srcId="{50371CB9-2674-4A5C-AC27-34B7B0FD7E55}" destId="{A55B554F-009F-4F72-90B7-9D89A6DA2A5A}" srcOrd="0" destOrd="0" parTransId="{2B63943B-7E76-4644-AC68-EED0A710687F}" sibTransId="{F907DBD2-C3AD-4AFD-820A-C9B65ED3567A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7593CBA0-9DD4-4021-8075-337508CFD407}" type="presOf" srcId="{A55B554F-009F-4F72-90B7-9D89A6DA2A5A}" destId="{3DAFCA63-4486-4462-9DD7-C3D7509A912C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6F709DD3-BCB2-40D7-A755-5719824480EF}" type="presOf" srcId="{B904B7FB-5B7F-4B02-A68B-D19B38410C92}" destId="{3DAFCA63-4486-4462-9DD7-C3D7509A912C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2AC58DF1-DB4A-4EC8-A82D-C40318ACF331}" srcId="{50371CB9-2674-4A5C-AC27-34B7B0FD7E55}" destId="{B904B7FB-5B7F-4B02-A68B-D19B38410C92}" srcOrd="1" destOrd="0" parTransId="{38B7CDA9-F294-48CE-BCD7-42ABFA947BC8}" sibTransId="{799C6B6D-AFAA-44DF-9AE5-629AADC54938}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5139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zh-TW" altLang="en-US" sz="2200" b="1" kern="1200"/>
            <a:t>構想、功能架構圖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en-US" altLang="zh-TW" sz="2200" b="1" kern="1200"/>
            <a:t>PPT</a:t>
          </a:r>
          <a:r>
            <a:rPr lang="zh-TW" altLang="en-US" sz="2200" b="1" kern="1200"/>
            <a:t>製作</a:t>
          </a:r>
          <a:r>
            <a:rPr lang="en-US" sz="2200" b="1" kern="1200"/>
            <a:t>、</a:t>
          </a:r>
          <a:r>
            <a:rPr lang="zh-TW" altLang="en-US" sz="2200" b="1" kern="1200"/>
            <a:t>系統架構圖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/>
            <a:t>林琬盈</a:t>
          </a:r>
          <a:r>
            <a:rPr lang="en-US" sz="2200" b="1" kern="1200" dirty="0"/>
            <a:t>:</a:t>
          </a:r>
          <a:r>
            <a:rPr lang="zh-TW" altLang="en-US" sz="2200" b="1" kern="1200" dirty="0"/>
            <a:t>功能說明表、使用者案例圖</a:t>
          </a:r>
          <a:endParaRPr lang="en-US" sz="2200" kern="1200" dirty="0"/>
        </a:p>
      </dsp:txBody>
      <dsp:txXfrm>
        <a:off x="0" y="351390"/>
        <a:ext cx="6628804" cy="2079000"/>
      </dsp:txXfrm>
    </dsp:sp>
    <dsp:sp modelId="{934F49F8-07CD-401F-8E3E-BFC2C001D1AA}">
      <dsp:nvSpPr>
        <dsp:cNvPr id="0" name=""/>
        <dsp:cNvSpPr/>
      </dsp:nvSpPr>
      <dsp:spPr>
        <a:xfrm>
          <a:off x="331440" y="26670"/>
          <a:ext cx="464016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文件</a:t>
          </a:r>
          <a:endParaRPr lang="en-US" sz="2200" kern="1200" dirty="0"/>
        </a:p>
      </dsp:txBody>
      <dsp:txXfrm>
        <a:off x="363143" y="58373"/>
        <a:ext cx="4576756" cy="586034"/>
      </dsp:txXfrm>
    </dsp:sp>
    <dsp:sp modelId="{3DAFCA63-4486-4462-9DD7-C3D7509A912C}">
      <dsp:nvSpPr>
        <dsp:cNvPr id="0" name=""/>
        <dsp:cNvSpPr/>
      </dsp:nvSpPr>
      <dsp:spPr>
        <a:xfrm>
          <a:off x="0" y="287391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程式撰寫</a:t>
          </a:r>
          <a:r>
            <a:rPr lang="en-US" sz="2200" b="1" kern="1200"/>
            <a:t> 、</a:t>
          </a:r>
          <a:r>
            <a:rPr lang="zh-TW" sz="2200" b="1" kern="1200"/>
            <a:t>資料維護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資料蒐集</a:t>
          </a:r>
          <a:r>
            <a:rPr lang="en-US" sz="2200" b="1" kern="1200"/>
            <a:t>、 </a:t>
          </a:r>
          <a:r>
            <a:rPr lang="zh-TW" sz="2200" b="1" kern="1200"/>
            <a:t>資料庫建構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林琬盈</a:t>
          </a:r>
          <a:r>
            <a:rPr lang="en-US" sz="2200" b="1" kern="1200"/>
            <a:t>:</a:t>
          </a:r>
          <a:r>
            <a:rPr lang="zh-TW" sz="2200" b="1" kern="1200"/>
            <a:t>地圖建構</a:t>
          </a:r>
          <a:r>
            <a:rPr lang="en-US" sz="2200" b="1" kern="1200"/>
            <a:t>、UI</a:t>
          </a:r>
          <a:r>
            <a:rPr lang="zh-TW" sz="2200" b="1" kern="1200"/>
            <a:t>設計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</dsp:txBody>
      <dsp:txXfrm>
        <a:off x="0" y="2873910"/>
        <a:ext cx="6628804" cy="2079000"/>
      </dsp:txXfrm>
    </dsp:sp>
    <dsp:sp modelId="{FBDDFA16-7E8E-4B31-9D8D-82BE29D11E5C}">
      <dsp:nvSpPr>
        <dsp:cNvPr id="0" name=""/>
        <dsp:cNvSpPr/>
      </dsp:nvSpPr>
      <dsp:spPr>
        <a:xfrm>
          <a:off x="331440" y="2549190"/>
          <a:ext cx="4640162" cy="6494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實作</a:t>
          </a:r>
          <a:endParaRPr lang="en-US" sz="2200" kern="1200" dirty="0"/>
        </a:p>
      </dsp:txBody>
      <dsp:txXfrm>
        <a:off x="363143" y="2580893"/>
        <a:ext cx="457675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>
                <a:solidFill>
                  <a:srgbClr val="FFFFFF"/>
                </a:solidFill>
              </a:rPr>
              <a:t>iFollow-</a:t>
            </a:r>
            <a:r>
              <a:rPr lang="zh-TW" altLang="en-US" sz="6000">
                <a:solidFill>
                  <a:srgbClr val="FFFFFF"/>
                </a:solidFill>
              </a:rPr>
              <a:t>校園導航</a:t>
            </a:r>
            <a:r>
              <a:rPr lang="en-US" altLang="zh-TW" sz="6000">
                <a:solidFill>
                  <a:srgbClr val="FFFFFF"/>
                </a:solidFill>
              </a:rPr>
              <a:t>APP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828215" y="1091154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4636F842-0390-4659-9AFF-23836E85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44" y="1270000"/>
            <a:ext cx="7905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21555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/>
              <a:t>Schedule</a:t>
            </a:r>
            <a:r>
              <a:rPr lang="zh-TW" altLang="en-US"/>
              <a:t>－文件</a:t>
            </a:r>
            <a:endParaRPr lang="zh-TW" altLang="en-US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44374D9-8C93-436A-A9E7-B0B0F80CC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8331"/>
              </p:ext>
            </p:extLst>
          </p:nvPr>
        </p:nvGraphicFramePr>
        <p:xfrm>
          <a:off x="797366" y="2249021"/>
          <a:ext cx="8476636" cy="2359957"/>
        </p:xfrm>
        <a:graphic>
          <a:graphicData uri="http://schemas.openxmlformats.org/drawingml/2006/table">
            <a:tbl>
              <a:tblPr/>
              <a:tblGrid>
                <a:gridCol w="953299">
                  <a:extLst>
                    <a:ext uri="{9D8B030D-6E8A-4147-A177-3AD203B41FA5}">
                      <a16:colId xmlns:a16="http://schemas.microsoft.com/office/drawing/2014/main" val="4274413797"/>
                    </a:ext>
                  </a:extLst>
                </a:gridCol>
                <a:gridCol w="747181">
                  <a:extLst>
                    <a:ext uri="{9D8B030D-6E8A-4147-A177-3AD203B41FA5}">
                      <a16:colId xmlns:a16="http://schemas.microsoft.com/office/drawing/2014/main" val="332800162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815694106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335741526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435709443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421019887"/>
                    </a:ext>
                  </a:extLst>
                </a:gridCol>
                <a:gridCol w="863122">
                  <a:extLst>
                    <a:ext uri="{9D8B030D-6E8A-4147-A177-3AD203B41FA5}">
                      <a16:colId xmlns:a16="http://schemas.microsoft.com/office/drawing/2014/main" val="855762031"/>
                    </a:ext>
                  </a:extLst>
                </a:gridCol>
                <a:gridCol w="940417">
                  <a:extLst>
                    <a:ext uri="{9D8B030D-6E8A-4147-A177-3AD203B41FA5}">
                      <a16:colId xmlns:a16="http://schemas.microsoft.com/office/drawing/2014/main" val="185292376"/>
                    </a:ext>
                  </a:extLst>
                </a:gridCol>
                <a:gridCol w="914652">
                  <a:extLst>
                    <a:ext uri="{9D8B030D-6E8A-4147-A177-3AD203B41FA5}">
                      <a16:colId xmlns:a16="http://schemas.microsoft.com/office/drawing/2014/main" val="906518179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625861899"/>
                    </a:ext>
                  </a:extLst>
                </a:gridCol>
              </a:tblGrid>
              <a:tr h="4559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8615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9484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1165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8306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02159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7727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87264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類別圖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8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快速導覽欄位：餐廳、球場、宿舍、行政單位、教室、吸煙區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637</Words>
  <Application>Microsoft Office PowerPoint</Application>
  <PresentationFormat>寬螢幕</PresentationFormat>
  <Paragraphs>276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Times New Roman</vt:lpstr>
      <vt:lpstr>Trebuchet MS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功能項目說明表</vt:lpstr>
      <vt:lpstr>功能架構 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ASUS</cp:lastModifiedBy>
  <cp:revision>28</cp:revision>
  <dcterms:created xsi:type="dcterms:W3CDTF">2018-11-10T20:32:43Z</dcterms:created>
  <dcterms:modified xsi:type="dcterms:W3CDTF">2018-11-13T16:46:24Z</dcterms:modified>
</cp:coreProperties>
</file>